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59" r:id="rId6"/>
    <p:sldId id="263" r:id="rId7"/>
    <p:sldId id="262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6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13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946B-F566-4851-96DC-3935B7774D29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7A2B-4141-46F4-80F1-C398ECA77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946B-F566-4851-96DC-3935B7774D29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7A2B-4141-46F4-80F1-C398ECA77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946B-F566-4851-96DC-3935B7774D29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7A2B-4141-46F4-80F1-C398ECA77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946B-F566-4851-96DC-3935B7774D29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7A2B-4141-46F4-80F1-C398ECA77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946B-F566-4851-96DC-3935B7774D29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7A2B-4141-46F4-80F1-C398ECA77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946B-F566-4851-96DC-3935B7774D29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7A2B-4141-46F4-80F1-C398ECA77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946B-F566-4851-96DC-3935B7774D29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7A2B-4141-46F4-80F1-C398ECA77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946B-F566-4851-96DC-3935B7774D29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7A2B-4141-46F4-80F1-C398ECA77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946B-F566-4851-96DC-3935B7774D29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7A2B-4141-46F4-80F1-C398ECA77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946B-F566-4851-96DC-3935B7774D29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7A2B-4141-46F4-80F1-C398ECA77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946B-F566-4851-96DC-3935B7774D29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7A2B-4141-46F4-80F1-C398ECA77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9946B-F566-4851-96DC-3935B7774D29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47A2B-4141-46F4-80F1-C398ECA77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72400" cy="1470025"/>
          </a:xfrm>
        </p:spPr>
        <p:txBody>
          <a:bodyPr>
            <a:noAutofit/>
          </a:bodyPr>
          <a:lstStyle/>
          <a:p>
            <a:r>
              <a:rPr lang="ru-RU" sz="7200" dirty="0" smtClean="0"/>
              <a:t>Дыхательная гимнастика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Подготовила учитель логопед</a:t>
            </a:r>
          </a:p>
          <a:p>
            <a:pPr algn="r"/>
            <a:r>
              <a:rPr lang="ru-RU" dirty="0" err="1" smtClean="0"/>
              <a:t>Жаркова</a:t>
            </a:r>
            <a:r>
              <a:rPr lang="ru-RU" dirty="0" smtClean="0"/>
              <a:t> В.В.</a:t>
            </a:r>
          </a:p>
          <a:p>
            <a:pPr algn="r"/>
            <a:r>
              <a:rPr lang="ru-RU" dirty="0"/>
              <a:t>г</a:t>
            </a:r>
            <a:r>
              <a:rPr lang="ru-RU" dirty="0" smtClean="0"/>
              <a:t>.Дзержинск</a:t>
            </a: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Воздушный шар в грудной клетке</a:t>
            </a:r>
            <a:r>
              <a:rPr lang="ru-RU" dirty="0"/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r>
              <a:rPr lang="ru-RU" sz="3300" b="1" dirty="0"/>
              <a:t>Цель</a:t>
            </a:r>
            <a:r>
              <a:rPr lang="ru-RU" b="1" dirty="0"/>
              <a:t>:</a:t>
            </a:r>
            <a:r>
              <a:rPr lang="ru-RU" dirty="0"/>
              <a:t> учить детей укреплять межреберные мышцы, </a:t>
            </a:r>
            <a:r>
              <a:rPr lang="ru-RU" dirty="0" smtClean="0"/>
              <a:t>концентрировать </a:t>
            </a:r>
            <a:r>
              <a:rPr lang="ru-RU" dirty="0"/>
              <a:t>свое внимание на их движении, осуществляя </a:t>
            </a:r>
            <a:r>
              <a:rPr lang="ru-RU" dirty="0" smtClean="0"/>
              <a:t>вентиляцию </a:t>
            </a:r>
            <a:r>
              <a:rPr lang="ru-RU" dirty="0"/>
              <a:t>средних отделов легких.</a:t>
            </a:r>
          </a:p>
          <a:p>
            <a:r>
              <a:rPr lang="ru-RU" dirty="0"/>
              <a:t>Исходное положение - лежа, сидя, стоя. Руки положить на нижнюю часть ребер и сконцентрировать на них внимание.</a:t>
            </a:r>
          </a:p>
          <a:p>
            <a:r>
              <a:rPr lang="ru-RU" dirty="0"/>
              <a:t>Сделать медленный, ровный выдох, сжимая руками ребра грудной клетки.</a:t>
            </a:r>
          </a:p>
          <a:p>
            <a:pPr lvl="0"/>
            <a:r>
              <a:rPr lang="ru-RU" dirty="0" smtClean="0"/>
              <a:t>--Медленно </a:t>
            </a:r>
            <a:r>
              <a:rPr lang="ru-RU" dirty="0"/>
              <a:t>выполнять вдох через нос, руки ощущают </a:t>
            </a:r>
            <a:r>
              <a:rPr lang="ru-RU" dirty="0" err="1"/>
              <a:t>распирание</a:t>
            </a:r>
            <a:r>
              <a:rPr lang="ru-RU" dirty="0"/>
              <a:t> грудной клетки и медленно освобождают зажим.</a:t>
            </a:r>
          </a:p>
          <a:p>
            <a:r>
              <a:rPr lang="ru-RU" dirty="0" smtClean="0"/>
              <a:t>--На </a:t>
            </a:r>
            <a:r>
              <a:rPr lang="ru-RU" dirty="0"/>
              <a:t>выдохе грудная клетка вновь медленно зажимается двумя руками в нижней части ребер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Воздушный шар поднимается вверх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 lnSpcReduction="10000"/>
          </a:bodyPr>
          <a:lstStyle/>
          <a:p>
            <a:r>
              <a:rPr lang="ru-RU" sz="3500" b="1" dirty="0"/>
              <a:t>Цель:</a:t>
            </a:r>
            <a:r>
              <a:rPr lang="ru-RU" dirty="0"/>
              <a:t> учить детей укреплять и стимулировать верхние </a:t>
            </a:r>
            <a:r>
              <a:rPr lang="ru-RU" dirty="0" smtClean="0"/>
              <a:t>дыхательные </a:t>
            </a:r>
            <a:r>
              <a:rPr lang="ru-RU" dirty="0"/>
              <a:t>пути, обеспечивая вентиляцию верхних отделов </a:t>
            </a:r>
            <a:r>
              <a:rPr lang="ru-RU" dirty="0" smtClean="0"/>
              <a:t>легких</a:t>
            </a:r>
            <a:r>
              <a:rPr lang="ru-RU" dirty="0"/>
              <a:t>.</a:t>
            </a:r>
          </a:p>
          <a:p>
            <a:r>
              <a:rPr lang="ru-RU" dirty="0"/>
              <a:t>Исходное положение - лежа, сидя, стоя. Одну руку </a:t>
            </a:r>
            <a:r>
              <a:rPr lang="ru-RU" dirty="0" smtClean="0"/>
              <a:t>положить </a:t>
            </a:r>
            <a:r>
              <a:rPr lang="ru-RU" dirty="0"/>
              <a:t>между ключицами и сконцентрировать внимание на них и плечах.</a:t>
            </a:r>
          </a:p>
          <a:p>
            <a:r>
              <a:rPr lang="ru-RU" dirty="0"/>
              <a:t>Выполнение вдоха и выдоха со спокойным и плавным </a:t>
            </a:r>
            <a:r>
              <a:rPr lang="ru-RU" dirty="0" smtClean="0"/>
              <a:t>поднятием </a:t>
            </a:r>
            <a:r>
              <a:rPr lang="ru-RU" dirty="0"/>
              <a:t>и опусканием ключиц и плеч.</a:t>
            </a:r>
          </a:p>
          <a:p>
            <a:r>
              <a:rPr lang="ru-RU" i="1" dirty="0"/>
              <a:t>Повторить 4-8 раз.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Ветер</a:t>
            </a:r>
            <a:r>
              <a:rPr lang="ru-RU" dirty="0"/>
              <a:t> </a:t>
            </a:r>
            <a:r>
              <a:rPr lang="ru-RU" b="1" i="1" dirty="0"/>
              <a:t>(очистительное, полное дыхание)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 fontScale="85000" lnSpcReduction="20000"/>
          </a:bodyPr>
          <a:lstStyle/>
          <a:p>
            <a:r>
              <a:rPr lang="ru-RU" sz="3800" b="1" dirty="0"/>
              <a:t>Цель:</a:t>
            </a:r>
            <a:r>
              <a:rPr lang="ru-RU" sz="3800" dirty="0"/>
              <a:t> учить детей укреплять дыхательные мышцы всей </a:t>
            </a:r>
            <a:r>
              <a:rPr lang="ru-RU" sz="3800" dirty="0" smtClean="0"/>
              <a:t>дыхательной </a:t>
            </a:r>
            <a:r>
              <a:rPr lang="ru-RU" sz="3800" dirty="0"/>
              <a:t>системы, осуществлять вентиляцию легких во всех отделах.</a:t>
            </a:r>
          </a:p>
          <a:p>
            <a:r>
              <a:rPr lang="ru-RU" sz="3800" dirty="0"/>
              <a:t>Исходное положение - лежа, сидя, стоя. Туловище </a:t>
            </a:r>
            <a:r>
              <a:rPr lang="ru-RU" sz="3800" dirty="0" smtClean="0"/>
              <a:t>расслаблено</a:t>
            </a:r>
            <a:r>
              <a:rPr lang="ru-RU" sz="3800" dirty="0"/>
              <a:t>. Сделать полный выдох носом, втягивая в себя живот, грудную клетку. Сделать полный вдох, выпячивая живот и ребра грудной клетки. Сквозь сжатые губы с силой выпустить воздух нескольки­ми отрывистыми выдохами.</a:t>
            </a:r>
          </a:p>
          <a:p>
            <a:r>
              <a:rPr lang="ru-RU" sz="3800" i="1" dirty="0"/>
              <a:t>Повторить 3-4 раза.</a:t>
            </a:r>
            <a:endParaRPr lang="ru-RU" sz="3800" dirty="0"/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300" b="1" dirty="0"/>
              <a:t>Радуга, обними меня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ru-RU" sz="4000" b="1" dirty="0"/>
              <a:t>Цель:</a:t>
            </a:r>
            <a:r>
              <a:rPr lang="ru-RU" sz="3400" dirty="0"/>
              <a:t> учить детей укреплять дыхательные мышцы всей </a:t>
            </a:r>
            <a:r>
              <a:rPr lang="ru-RU" sz="3400" dirty="0" smtClean="0"/>
              <a:t>дыхательной </a:t>
            </a:r>
            <a:r>
              <a:rPr lang="ru-RU" sz="3400" dirty="0"/>
              <a:t>системы, осуществлять вентиляцию легких во всех отделах.</a:t>
            </a:r>
          </a:p>
          <a:p>
            <a:r>
              <a:rPr lang="ru-RU" sz="3400" dirty="0"/>
              <a:t>Исходное положение - лежа, сидя, стоя. Туловище </a:t>
            </a:r>
            <a:r>
              <a:rPr lang="ru-RU" sz="3400" dirty="0" smtClean="0"/>
              <a:t>расслаблено</a:t>
            </a:r>
            <a:r>
              <a:rPr lang="ru-RU" sz="3400" dirty="0"/>
              <a:t>. Сделать полный выдох носом, втягивая в себя живот, грудную клетку.</a:t>
            </a:r>
          </a:p>
          <a:p>
            <a:pPr lvl="0"/>
            <a:r>
              <a:rPr lang="ru-RU" sz="3400" dirty="0" smtClean="0"/>
              <a:t>-Исходное </a:t>
            </a:r>
            <a:r>
              <a:rPr lang="ru-RU" sz="3400" dirty="0"/>
              <a:t>положение - стоя или в движении.</a:t>
            </a:r>
          </a:p>
          <a:p>
            <a:pPr lvl="0"/>
            <a:r>
              <a:rPr lang="ru-RU" sz="3400" dirty="0" smtClean="0"/>
              <a:t>-Сделать </a:t>
            </a:r>
            <a:r>
              <a:rPr lang="ru-RU" sz="3400" dirty="0"/>
              <a:t>полный вдох носом с разведением рук в стороны.</a:t>
            </a:r>
          </a:p>
          <a:p>
            <a:pPr lvl="0"/>
            <a:r>
              <a:rPr lang="ru-RU" sz="3400" dirty="0" smtClean="0"/>
              <a:t>-Задержать </a:t>
            </a:r>
            <a:r>
              <a:rPr lang="ru-RU" sz="3400" dirty="0"/>
              <a:t>дыхание на 3-4 секунд.</a:t>
            </a:r>
          </a:p>
          <a:p>
            <a:pPr lvl="0"/>
            <a:r>
              <a:rPr lang="ru-RU" sz="3400" dirty="0" smtClean="0"/>
              <a:t>-Растягивая </a:t>
            </a:r>
            <a:r>
              <a:rPr lang="ru-RU" sz="3400" dirty="0"/>
              <a:t>губы в улыбке, произносить звук «с», выдыхая воздух и втягивая в себя живот и грудную клетку. Руки сначала направить вперед, затем скрестить перед грудью, как бы </a:t>
            </a:r>
            <a:r>
              <a:rPr lang="ru-RU" sz="3400" dirty="0" smtClean="0"/>
              <a:t>обнимая </a:t>
            </a:r>
            <a:r>
              <a:rPr lang="ru-RU" sz="3400" dirty="0"/>
              <a:t>плечи; одна рука идет под мышку, другая на плечо.</a:t>
            </a:r>
          </a:p>
          <a:p>
            <a:r>
              <a:rPr lang="ru-RU" sz="3400" i="1" dirty="0"/>
              <a:t>Повторить 3-4 раза.</a:t>
            </a:r>
            <a:endParaRPr lang="ru-RU" sz="3400" dirty="0"/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8000" b="1" dirty="0"/>
              <a:t>Ежик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ru-RU" dirty="0"/>
              <a:t>Поворот головы вправо-влево в темпе движения. </a:t>
            </a:r>
            <a:r>
              <a:rPr lang="ru-RU" dirty="0" smtClean="0"/>
              <a:t>Одновременно </a:t>
            </a:r>
            <a:r>
              <a:rPr lang="ru-RU" dirty="0"/>
              <a:t>с каждым поворотом вдох носом: короткий, шумный </a:t>
            </a:r>
            <a:r>
              <a:rPr lang="ru-RU" i="1" dirty="0"/>
              <a:t>(как ёжик)</a:t>
            </a:r>
            <a:r>
              <a:rPr lang="ru-RU" dirty="0"/>
              <a:t>, с напряжением мышц всей носоглотки </a:t>
            </a:r>
            <a:r>
              <a:rPr lang="ru-RU" i="1" dirty="0"/>
              <a:t>(ноздри двигаются и как бы соединяются, шея напрягается)</a:t>
            </a:r>
            <a:r>
              <a:rPr lang="ru-RU" dirty="0"/>
              <a:t>. Выдох мягкий, </a:t>
            </a:r>
            <a:r>
              <a:rPr lang="ru-RU" dirty="0" smtClean="0"/>
              <a:t>произвольный</a:t>
            </a:r>
            <a:r>
              <a:rPr lang="ru-RU" dirty="0"/>
              <a:t>, через полуоткрытые губы.</a:t>
            </a:r>
          </a:p>
          <a:p>
            <a:r>
              <a:rPr lang="ru-RU" dirty="0"/>
              <a:t>Повторить 4-8 раз.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300" b="1" dirty="0"/>
              <a:t>Губы «трубкой»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-Полный </a:t>
            </a:r>
            <a:r>
              <a:rPr lang="ru-RU" dirty="0"/>
              <a:t>выдох через нос, втягивая в себя живот и межреберные мышцы.</a:t>
            </a:r>
          </a:p>
          <a:p>
            <a:pPr lvl="0"/>
            <a:r>
              <a:rPr lang="ru-RU" dirty="0" smtClean="0"/>
              <a:t>-Губы </a:t>
            </a:r>
            <a:r>
              <a:rPr lang="ru-RU" dirty="0"/>
              <a:t>сложить «трубкой», резко втянуть воздух, заполнив им все легкие до отказа.</a:t>
            </a:r>
          </a:p>
          <a:p>
            <a:pPr lvl="0"/>
            <a:r>
              <a:rPr lang="ru-RU" dirty="0" smtClean="0"/>
              <a:t>-Сделать </a:t>
            </a:r>
            <a:r>
              <a:rPr lang="ru-RU" dirty="0"/>
              <a:t>глотательное движение </a:t>
            </a:r>
            <a:r>
              <a:rPr lang="ru-RU" i="1" dirty="0"/>
              <a:t>(как бы глотаешь воздух)</a:t>
            </a:r>
            <a:r>
              <a:rPr lang="ru-RU" dirty="0"/>
              <a:t>.</a:t>
            </a:r>
          </a:p>
          <a:p>
            <a:pPr lvl="0"/>
            <a:r>
              <a:rPr lang="ru-RU" dirty="0" smtClean="0"/>
              <a:t>-Пауза </a:t>
            </a:r>
            <a:r>
              <a:rPr lang="ru-RU" dirty="0"/>
              <a:t>в течение 2-3 секунд, затем поднять голову вверх и выдохнуть воздух через нос плавно и медленно.</a:t>
            </a:r>
          </a:p>
          <a:p>
            <a:r>
              <a:rPr lang="ru-RU" i="1" dirty="0"/>
              <a:t>Повторить 4-6 раз.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700" b="1" dirty="0"/>
              <a:t>Ушки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Покачивая головой вправо-влево, выполнять сильные вдохи. Плечи остаются неподвижными, но при наклоне головы </a:t>
            </a:r>
            <a:r>
              <a:rPr lang="ru-RU" dirty="0" smtClean="0"/>
              <a:t>вправо-влево </a:t>
            </a:r>
            <a:r>
              <a:rPr lang="ru-RU" dirty="0"/>
              <a:t>уши как можно ближе к плечам. Следить, чтобы туловище при наклоне головы не поворачивалось. Вдохи выполняются с напряжением мышц всей носоглотки. Выдох произвольный. </a:t>
            </a:r>
            <a:r>
              <a:rPr lang="ru-RU" dirty="0" smtClean="0"/>
              <a:t>     Повторить </a:t>
            </a:r>
            <a:r>
              <a:rPr lang="ru-RU" dirty="0"/>
              <a:t>4-5 раз.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Насос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-Руки </a:t>
            </a:r>
            <a:r>
              <a:rPr lang="ru-RU" dirty="0"/>
              <a:t>соединить перед грудью, сжав кулаки.</a:t>
            </a:r>
          </a:p>
          <a:p>
            <a:pPr lvl="0"/>
            <a:r>
              <a:rPr lang="ru-RU" dirty="0" smtClean="0"/>
              <a:t>-Выполнять </a:t>
            </a:r>
            <a:r>
              <a:rPr lang="ru-RU" dirty="0"/>
              <a:t>наклоны </a:t>
            </a:r>
            <a:r>
              <a:rPr lang="ru-RU" dirty="0" err="1"/>
              <a:t>вперед-вниз</a:t>
            </a:r>
            <a:r>
              <a:rPr lang="ru-RU" dirty="0"/>
              <a:t> и при каждом </a:t>
            </a:r>
            <a:r>
              <a:rPr lang="ru-RU" dirty="0" smtClean="0"/>
              <a:t>пружинистом </a:t>
            </a:r>
            <a:r>
              <a:rPr lang="ru-RU" dirty="0"/>
              <a:t>наклоне делать порывистые вдохи, такие же резкие и </a:t>
            </a:r>
            <a:r>
              <a:rPr lang="ru-RU" dirty="0" smtClean="0"/>
              <a:t>шумные</a:t>
            </a:r>
            <a:r>
              <a:rPr lang="ru-RU" dirty="0"/>
              <a:t>, как при накачивании шин насосом </a:t>
            </a:r>
            <a:r>
              <a:rPr lang="ru-RU" i="1" dirty="0"/>
              <a:t>(5-7 пружинистых на­клонов и вдохов)</a:t>
            </a:r>
            <a:r>
              <a:rPr lang="ru-RU" dirty="0"/>
              <a:t>.</a:t>
            </a:r>
          </a:p>
          <a:p>
            <a:pPr lvl="0"/>
            <a:r>
              <a:rPr lang="ru-RU" dirty="0" smtClean="0"/>
              <a:t>-Выдох </a:t>
            </a:r>
            <a:r>
              <a:rPr lang="ru-RU" dirty="0"/>
              <a:t>произвольный.</a:t>
            </a:r>
          </a:p>
          <a:p>
            <a:r>
              <a:rPr lang="ru-RU" i="1" dirty="0"/>
              <a:t>Повторить 3-б раз.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b="1" dirty="0"/>
              <a:t>Инопланетяне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ru-RU" sz="4100" b="1" dirty="0"/>
              <a:t>Цель.</a:t>
            </a:r>
            <a:r>
              <a:rPr lang="ru-RU" sz="3400" dirty="0"/>
              <a:t> Учить детей укреплять мышечный тонус всего </a:t>
            </a:r>
            <a:r>
              <a:rPr lang="ru-RU" sz="3400" dirty="0" smtClean="0"/>
              <a:t>туловища </a:t>
            </a:r>
            <a:r>
              <a:rPr lang="ru-RU" sz="3400" dirty="0"/>
              <a:t>и всей дыхательной </a:t>
            </a:r>
            <a:r>
              <a:rPr lang="ru-RU" sz="3400" dirty="0" smtClean="0"/>
              <a:t>мускулатуры.</a:t>
            </a:r>
          </a:p>
          <a:p>
            <a:r>
              <a:rPr lang="ru-RU" sz="3400" dirty="0"/>
              <a:t>Исходное положение - 3-4 раза из положения лежа на спине, 3-4 раза стоя. Упражнение выполняется под словесное </a:t>
            </a:r>
            <a:r>
              <a:rPr lang="ru-RU" sz="3400" dirty="0" smtClean="0"/>
              <a:t>сопровождение</a:t>
            </a:r>
            <a:r>
              <a:rPr lang="ru-RU" sz="3400" dirty="0"/>
              <a:t>, например: «Инопланетяне просыпаются, </a:t>
            </a:r>
            <a:r>
              <a:rPr lang="ru-RU" sz="3400" dirty="0" smtClean="0"/>
              <a:t>напрягаются</a:t>
            </a:r>
            <a:r>
              <a:rPr lang="ru-RU" sz="3400" dirty="0"/>
              <a:t>» и т. д.</a:t>
            </a:r>
          </a:p>
          <a:p>
            <a:pPr lvl="0"/>
            <a:r>
              <a:rPr lang="ru-RU" sz="3400" dirty="0" smtClean="0"/>
              <a:t>-Спокойно </a:t>
            </a:r>
            <a:r>
              <a:rPr lang="ru-RU" sz="3400" dirty="0"/>
              <a:t>выдохнуть воздух через нос, втягивая в себя живот, грудную клетку.</a:t>
            </a:r>
          </a:p>
          <a:p>
            <a:pPr lvl="0"/>
            <a:r>
              <a:rPr lang="ru-RU" sz="3400" dirty="0" smtClean="0"/>
              <a:t>-Медленно </a:t>
            </a:r>
            <a:r>
              <a:rPr lang="ru-RU" sz="3400" dirty="0"/>
              <a:t>и плавно выполнять вдох, заполняя полностью легкие.</a:t>
            </a:r>
          </a:p>
          <a:p>
            <a:pPr lvl="0"/>
            <a:r>
              <a:rPr lang="ru-RU" sz="3400" dirty="0" smtClean="0"/>
              <a:t>-Задержать </a:t>
            </a:r>
            <a:r>
              <a:rPr lang="ru-RU" sz="3400" dirty="0"/>
              <a:t>дыхание, напрягая все мышцы и мысленно </a:t>
            </a:r>
            <a:r>
              <a:rPr lang="ru-RU" sz="3400" dirty="0" smtClean="0"/>
              <a:t>проговаривая</a:t>
            </a:r>
            <a:r>
              <a:rPr lang="ru-RU" sz="3400" dirty="0"/>
              <a:t>: «Я сильный </a:t>
            </a:r>
            <a:r>
              <a:rPr lang="ru-RU" sz="3400" i="1" dirty="0"/>
              <a:t>(</a:t>
            </a:r>
            <a:r>
              <a:rPr lang="ru-RU" sz="3400" i="1" dirty="0" err="1"/>
              <a:t>ая</a:t>
            </a:r>
            <a:r>
              <a:rPr lang="ru-RU" sz="3400" i="1" dirty="0"/>
              <a:t>)</a:t>
            </a:r>
            <a:r>
              <a:rPr lang="ru-RU" sz="3400" dirty="0"/>
              <a:t>».</a:t>
            </a:r>
          </a:p>
          <a:p>
            <a:pPr lvl="0"/>
            <a:r>
              <a:rPr lang="ru-RU" sz="3400" dirty="0" smtClean="0"/>
              <a:t>-Спокойно </a:t>
            </a:r>
            <a:r>
              <a:rPr lang="ru-RU" sz="3400" dirty="0"/>
              <a:t>выдохнуть воздух через нос с расслаблением мышц.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6143644"/>
          </a:xfrm>
        </p:spPr>
        <p:txBody>
          <a:bodyPr>
            <a:normAutofit/>
          </a:bodyPr>
          <a:lstStyle/>
          <a:p>
            <a:r>
              <a:rPr lang="ru-RU" sz="4000" dirty="0"/>
              <a:t>Такие упражнения можно использовать в физкультминутках, на зарядке, уроках пения, физкультуры, </a:t>
            </a:r>
            <a:r>
              <a:rPr lang="ru-RU" sz="4000" dirty="0" smtClean="0"/>
              <a:t>ритмики.</a:t>
            </a:r>
          </a:p>
          <a:p>
            <a:r>
              <a:rPr lang="ru-RU" sz="4000" dirty="0" smtClean="0"/>
              <a:t> </a:t>
            </a:r>
            <a:r>
              <a:rPr lang="ru-RU" sz="4000" dirty="0"/>
              <a:t>Количество дыхательных упражнений в базовом комплексе можно уменьшить, учитывая возрастные и индивидуальные особенности обучающихся.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428604"/>
            <a:ext cx="778674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Дыхание - это жизнь. Справедливость такого утверждения вряд ли у кого-нибудь вызовет возражение. Действительно, если без твердой пищи организм может обходиться несколько месяцев, без воды - несколько дней, то без воздуха - всего несколько минут.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571480"/>
            <a:ext cx="592933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«Болезни едва ли могут происходить из другого источника, кроме воздуха, когда он в большем или в меньшем количестве, или более сгущенный, или пропитанный болезнетворными миазмами, входит в тело</a:t>
            </a:r>
            <a:r>
              <a:rPr lang="ru-RU" sz="3200" dirty="0" smtClean="0"/>
              <a:t>…»</a:t>
            </a:r>
          </a:p>
          <a:p>
            <a:pPr algn="r"/>
            <a:endParaRPr lang="ru-RU" sz="3200" dirty="0" smtClean="0"/>
          </a:p>
          <a:p>
            <a:pPr algn="r"/>
            <a:r>
              <a:rPr lang="ru-RU" sz="3200" dirty="0" smtClean="0"/>
              <a:t>Гиппократ</a:t>
            </a:r>
            <a:endParaRPr lang="ru-RU" sz="32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Типы дыхания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686584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ru-RU" sz="5100" dirty="0"/>
              <a:t>нижнее или «брюшное», «диафрагмальное» </a:t>
            </a:r>
            <a:r>
              <a:rPr lang="ru-RU" sz="5100" i="1" dirty="0"/>
              <a:t>(в дыхатель­ных движениях участвует только диафрагма, а грудная клетка остается без изменений; в основном вентилируется нижняя часть легких и немного - средняя)</a:t>
            </a:r>
            <a:r>
              <a:rPr lang="ru-RU" sz="5100" dirty="0"/>
              <a:t>;</a:t>
            </a:r>
          </a:p>
          <a:p>
            <a:pPr lvl="0"/>
            <a:r>
              <a:rPr lang="ru-RU" sz="5100" dirty="0"/>
              <a:t>среднее или «реберное» </a:t>
            </a:r>
            <a:r>
              <a:rPr lang="ru-RU" sz="5100" i="1" dirty="0"/>
              <a:t>(в дыхательных движениях участ­вуют межреберные мышцы, грудная клетка расширяется и не­сколько поднимается вверх; диафрагма также слегка поднима­ется)</a:t>
            </a:r>
            <a:r>
              <a:rPr lang="ru-RU" sz="5100" dirty="0"/>
              <a:t>;</a:t>
            </a:r>
          </a:p>
          <a:p>
            <a:pPr lvl="0"/>
            <a:r>
              <a:rPr lang="ru-RU" sz="5100" dirty="0"/>
              <a:t>верхнее или «ключичное» </a:t>
            </a:r>
            <a:r>
              <a:rPr lang="ru-RU" sz="5100" i="1" dirty="0"/>
              <a:t>(дыхание осуществляется только за счет поднятия ключиц и </a:t>
            </a:r>
            <a:r>
              <a:rPr lang="ru-RU" sz="5100" i="1" dirty="0" err="1"/>
              <a:t>плечей</a:t>
            </a:r>
            <a:r>
              <a:rPr lang="ru-RU" sz="5100" i="1" dirty="0"/>
              <a:t> при неподвижной грудной клетке и некотором втягивании диафрагмы; в основном венти­лируются верхушки легких и немного - средняя часть)</a:t>
            </a:r>
            <a:r>
              <a:rPr lang="ru-RU" sz="5100" dirty="0"/>
              <a:t>;</a:t>
            </a:r>
          </a:p>
          <a:p>
            <a:pPr lvl="0"/>
            <a:r>
              <a:rPr lang="ru-RU" sz="5100" dirty="0"/>
              <a:t>смешанное или «полное дыхание йогов» </a:t>
            </a:r>
            <a:r>
              <a:rPr lang="ru-RU" sz="5100" i="1" dirty="0"/>
              <a:t>(объединяет все вышеуказанные типы дыхания, при этом равномерно вентили­руются все части легких)</a:t>
            </a:r>
            <a:r>
              <a:rPr lang="ru-RU" sz="5100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Роль дыхания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ru-RU" dirty="0" smtClean="0"/>
              <a:t>  </a:t>
            </a:r>
            <a:r>
              <a:rPr lang="ru-RU" u="sng" dirty="0" smtClean="0"/>
              <a:t>Правильное </a:t>
            </a:r>
            <a:r>
              <a:rPr lang="ru-RU" u="sng" dirty="0"/>
              <a:t>физиологическое дыхание: </a:t>
            </a:r>
            <a:r>
              <a:rPr lang="ru-RU" dirty="0"/>
              <a:t>- обогащает кислородом головной мозг; - является профилактикой простудных заболеваний; - способствует регуляции теплового режима организма. </a:t>
            </a:r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 </a:t>
            </a:r>
            <a:r>
              <a:rPr lang="ru-RU" u="sng" dirty="0" smtClean="0"/>
              <a:t>Правильное </a:t>
            </a:r>
            <a:r>
              <a:rPr lang="ru-RU" u="sng" dirty="0"/>
              <a:t>речевое дыхание: </a:t>
            </a:r>
            <a:r>
              <a:rPr lang="ru-RU" dirty="0"/>
              <a:t>- способствует нормальному темпу и ритму речи, интонации голоса; - является залогом правильного звукопроизношения.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>Преимущество дыхательной гимнастики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900766"/>
          </a:xfrm>
        </p:spPr>
        <p:txBody>
          <a:bodyPr>
            <a:normAutofit fontScale="47500" lnSpcReduction="20000"/>
          </a:bodyPr>
          <a:lstStyle/>
          <a:p>
            <a:r>
              <a:rPr lang="ru-RU" sz="5100" dirty="0"/>
              <a:t>1. Гимнастика сочетается со всеми циклическими упражнениями: ходьба, бег, плавание — особенно.</a:t>
            </a:r>
            <a:br>
              <a:rPr lang="ru-RU" sz="5100" dirty="0"/>
            </a:br>
            <a:r>
              <a:rPr lang="ru-RU" sz="5100" dirty="0"/>
              <a:t>2. Дыхательная гимнастика — отличная профилактика болезней.</a:t>
            </a:r>
            <a:br>
              <a:rPr lang="ru-RU" sz="5100" dirty="0"/>
            </a:br>
            <a:r>
              <a:rPr lang="ru-RU" sz="5100" dirty="0"/>
              <a:t>3. Гимнастика  положительно влияет на организм в целом. Она ведь не чисто дыхательная  — в работу включаются все мышцы.</a:t>
            </a:r>
            <a:br>
              <a:rPr lang="ru-RU" sz="5100" dirty="0"/>
            </a:br>
            <a:r>
              <a:rPr lang="ru-RU" sz="5100" dirty="0"/>
              <a:t>4. Гимнастика доступна всем людям.</a:t>
            </a:r>
            <a:br>
              <a:rPr lang="ru-RU" sz="5100" dirty="0"/>
            </a:br>
            <a:r>
              <a:rPr lang="ru-RU" sz="5100" dirty="0"/>
              <a:t>5. Для  занятий гимнастикой  не требуется особых условий — специальной одежды (спортивный костюм, кроссовки и т.д.), помещения и прочих.</a:t>
            </a:r>
            <a:br>
              <a:rPr lang="ru-RU" sz="5100" dirty="0"/>
            </a:br>
            <a:r>
              <a:rPr lang="ru-RU" sz="5100" dirty="0"/>
              <a:t>6. Высокая эффективность. После первых занятий объем легких значительно увеличивается.</a:t>
            </a:r>
            <a:br>
              <a:rPr lang="ru-RU" sz="5100" dirty="0"/>
            </a:br>
            <a:r>
              <a:rPr lang="ru-RU" sz="5100" dirty="0"/>
              <a:t>7.Дает хороший эффект для  тренировки мышечной системы дыхательного аппарата и  грудной клетке.</a:t>
            </a:r>
            <a:br>
              <a:rPr lang="ru-RU" sz="5100" dirty="0"/>
            </a:br>
            <a:r>
              <a:rPr lang="ru-RU" sz="5100" dirty="0"/>
              <a:t>8. Гимнастика  показана и взрослым, и детям.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Рекомендации по проведению дыхательной гимнастики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75789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-выполнять </a:t>
            </a:r>
            <a:r>
              <a:rPr lang="ru-RU" dirty="0"/>
              <a:t>упражнения каждый день по 3-6 минут, в зависимости от возраста детей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- проводить упражнения в хорошо проветренном помещении или при открытой форточке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- заниматься до еды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- заниматься в свободной, не стесняющей движения одежде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- дозировать количество и темп проведения упражнений;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вдыхать воздух через рот и нос, выдыхать – через рот;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в процессе речевого дыхания не напрягать мышцы в области шеи, рук, живота, груди (плечи не поднимать при вдохе и опускать при выдохе); </a:t>
            </a:r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/>
              <a:t>после выдоха перед новым вдохом сделать остановку на 2-3 секунды.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0"/>
            <a:ext cx="878684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Регулярные занятия дыхательной гимнастикой способствуют воспитанию правильного речевого дыхания с удлиненным постепенным вдохом, профилактике болезней дыхательных путей. Правильное носовое дыхание способствует тренировке дыхательной мускулатуры, улучшает местное и мозговое кровообращение, препятствует разрастанию аденоидов, предохраняет от переохлаждения.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643966" cy="1143000"/>
          </a:xfrm>
        </p:spPr>
        <p:txBody>
          <a:bodyPr>
            <a:normAutofit fontScale="90000"/>
          </a:bodyPr>
          <a:lstStyle/>
          <a:p>
            <a:r>
              <a:rPr lang="ru-RU" sz="4900" b="1" dirty="0"/>
              <a:t>Дышим тихо, спокойно и плавно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ru-RU" sz="3600" b="1" dirty="0"/>
              <a:t>Цель:</a:t>
            </a:r>
            <a:r>
              <a:rPr lang="ru-RU" dirty="0"/>
              <a:t> учить детей расслаблять и восстанавливать организм после физической нагрузки и эмоционального возбуждения; </a:t>
            </a:r>
            <a:r>
              <a:rPr lang="ru-RU" dirty="0" smtClean="0"/>
              <a:t>регулировать </a:t>
            </a:r>
            <a:r>
              <a:rPr lang="ru-RU" dirty="0"/>
              <a:t>процесс дыхания, концентрировать на нем внимание с целью контроля за расслаблением своего организма и психики.</a:t>
            </a:r>
          </a:p>
          <a:p>
            <a:r>
              <a:rPr lang="ru-RU" dirty="0"/>
              <a:t>Исходное положение - стоя, сидя, лежа </a:t>
            </a:r>
            <a:r>
              <a:rPr lang="ru-RU" i="1" dirty="0"/>
              <a:t>(это зависит от </a:t>
            </a:r>
            <a:r>
              <a:rPr lang="ru-RU" i="1" dirty="0" smtClean="0"/>
              <a:t>предыдущей </a:t>
            </a:r>
            <a:r>
              <a:rPr lang="ru-RU" i="1" dirty="0"/>
              <a:t>физической нагрузки)</a:t>
            </a:r>
            <a:r>
              <a:rPr lang="ru-RU" dirty="0"/>
              <a:t>. Если сидя, спина ровная, глаза лучше закрыть.</a:t>
            </a:r>
          </a:p>
          <a:p>
            <a:r>
              <a:rPr lang="ru-RU" dirty="0"/>
              <a:t>Медленный вдох через нос. Когда грудная клетка начнет расширяться, прекратить вдох и сделать паузу, кто сколько сможет. Затем плавный выдох через нос </a:t>
            </a:r>
            <a:r>
              <a:rPr lang="ru-RU" i="1" dirty="0"/>
              <a:t>(повторить 5-10раз)</a:t>
            </a:r>
            <a:r>
              <a:rPr lang="ru-RU" dirty="0"/>
              <a:t>.</a:t>
            </a:r>
          </a:p>
          <a:p>
            <a:r>
              <a:rPr lang="ru-RU" dirty="0"/>
              <a:t>Упражнение выполняется бесшумно, плавно, так, чтобы </a:t>
            </a:r>
            <a:r>
              <a:rPr lang="ru-RU" dirty="0" smtClean="0"/>
              <a:t>даже </a:t>
            </a:r>
            <a:r>
              <a:rPr lang="ru-RU" dirty="0"/>
              <a:t>подставленная к носу ладонь не ощущала струю воздуха при выдыхании.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b="1" dirty="0"/>
              <a:t>Подыши одной ноздрей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ru-RU" sz="4000" b="1" dirty="0"/>
              <a:t>Цель:</a:t>
            </a:r>
            <a:r>
              <a:rPr lang="ru-RU" sz="3400" dirty="0"/>
              <a:t> учить детей укреплять мышцы дыхательной системы, носоглотки и верхних дыхательных путей.</a:t>
            </a:r>
          </a:p>
          <a:p>
            <a:r>
              <a:rPr lang="ru-RU" sz="3400" dirty="0"/>
              <a:t>Исходное положение - сидя, стоя, туловище выпрямлено, но не напряжено.</a:t>
            </a:r>
          </a:p>
          <a:p>
            <a:r>
              <a:rPr lang="ru-RU" sz="3400" dirty="0"/>
              <a:t>1. Правую ноздрю закрыть указательным пальцем правой руки. Левой ноздрей делать тихий продолжительный вдох </a:t>
            </a:r>
            <a:r>
              <a:rPr lang="ru-RU" sz="3400" i="1" dirty="0"/>
              <a:t>(по­следовательно нижнее, среднее, верхнее дыхание)</a:t>
            </a:r>
            <a:r>
              <a:rPr lang="ru-RU" sz="3400" dirty="0"/>
              <a:t>.</a:t>
            </a:r>
          </a:p>
          <a:p>
            <a:r>
              <a:rPr lang="ru-RU" sz="3400" dirty="0"/>
              <a:t>2. Как только вдох окончен, открыть правую ноздрю, а </a:t>
            </a:r>
            <a:r>
              <a:rPr lang="ru-RU" sz="3400" dirty="0" smtClean="0"/>
              <a:t>левую </a:t>
            </a:r>
            <a:r>
              <a:rPr lang="ru-RU" sz="3400" dirty="0"/>
              <a:t>закрыть указательным пальцем левой руки - через правую ноздрю делать тихий продолжительный выдох с максимальным опорожнением легких и подтягиванием диафрагмы </a:t>
            </a:r>
            <a:r>
              <a:rPr lang="ru-RU" sz="3400" dirty="0" smtClean="0"/>
              <a:t>максимально </a:t>
            </a:r>
            <a:r>
              <a:rPr lang="ru-RU" sz="3400" dirty="0"/>
              <a:t>вверх, чтобы в животе образовалась «ямка».</a:t>
            </a:r>
          </a:p>
          <a:p>
            <a:r>
              <a:rPr lang="ru-RU" sz="3400" dirty="0"/>
              <a:t>3-4. То же другими ноздрями.</a:t>
            </a:r>
          </a:p>
          <a:p>
            <a:r>
              <a:rPr lang="ru-RU" sz="3400" i="1" dirty="0"/>
              <a:t>Повторить 3-6 раз.</a:t>
            </a:r>
            <a:endParaRPr lang="ru-RU" sz="3400" dirty="0"/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530</Words>
  <Application>Microsoft Office PowerPoint</Application>
  <PresentationFormat>Экран (4:3)</PresentationFormat>
  <Paragraphs>88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Дыхательная гимнастика</vt:lpstr>
      <vt:lpstr>Слайд 2</vt:lpstr>
      <vt:lpstr>Типы дыхания</vt:lpstr>
      <vt:lpstr>Роль дыхания</vt:lpstr>
      <vt:lpstr>Преимущество дыхательной гимнастики</vt:lpstr>
      <vt:lpstr>Рекомендации по проведению дыхательной гимнастики</vt:lpstr>
      <vt:lpstr>Слайд 7</vt:lpstr>
      <vt:lpstr>Дышим тихо, спокойно и плавно </vt:lpstr>
      <vt:lpstr>Подыши одной ноздрей </vt:lpstr>
      <vt:lpstr>Воздушный шар в грудной клетке </vt:lpstr>
      <vt:lpstr>Воздушный шар поднимается вверх </vt:lpstr>
      <vt:lpstr>Ветер (очистительное, полное дыхание) </vt:lpstr>
      <vt:lpstr>Радуга, обними меня </vt:lpstr>
      <vt:lpstr>Ежик </vt:lpstr>
      <vt:lpstr>Губы «трубкой» </vt:lpstr>
      <vt:lpstr>Ушки </vt:lpstr>
      <vt:lpstr>Насос</vt:lpstr>
      <vt:lpstr>Инопланетяне </vt:lpstr>
      <vt:lpstr>Слайд 19</vt:lpstr>
      <vt:lpstr>Слайд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Дыхательная гимнастика</dc:title>
  <dc:creator>Пользователь</dc:creator>
  <cp:lastModifiedBy>Пользователь</cp:lastModifiedBy>
  <cp:revision>20</cp:revision>
  <dcterms:created xsi:type="dcterms:W3CDTF">2013-10-29T07:08:31Z</dcterms:created>
  <dcterms:modified xsi:type="dcterms:W3CDTF">2013-10-30T09:23:19Z</dcterms:modified>
</cp:coreProperties>
</file>