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8C658-3BAA-40C0-8C9F-D1297FEAD487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E9911-0EA5-447B-81E6-F4D6A411A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</a:t>
            </a:r>
            <a:r>
              <a:rPr lang="ru-RU" dirty="0" smtClean="0"/>
              <a:t>едическое занятие</a:t>
            </a:r>
            <a:br>
              <a:rPr lang="ru-RU" dirty="0" smtClean="0"/>
            </a:br>
            <a:r>
              <a:rPr lang="ru-RU" dirty="0" smtClean="0"/>
              <a:t>по теме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5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РЫБЫ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 УЧИТЕЛЬ-ЛОГОПЕД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МБОУ №163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ЯТМАНКИНА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lum bright="6000" contrast="6000"/>
          </a:blip>
          <a:srcRect/>
          <a:stretch>
            <a:fillRect/>
          </a:stretch>
        </p:blipFill>
        <p:spPr bwMode="auto">
          <a:xfrm>
            <a:off x="357158" y="857232"/>
            <a:ext cx="8215370" cy="4714908"/>
          </a:xfrm>
          <a:prstGeom prst="rect">
            <a:avLst/>
          </a:prstGeom>
          <a:noFill/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760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Игра «Хвастуны-рыболовы»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3071834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-</a:t>
            </a:r>
            <a:r>
              <a:rPr lang="ru-RU" sz="2800" dirty="0"/>
              <a:t>Вспомните, каких рыб мы ловили.</a:t>
            </a:r>
          </a:p>
          <a:p>
            <a:pPr>
              <a:buNone/>
            </a:pPr>
            <a:r>
              <a:rPr lang="ru-RU" sz="2800" dirty="0"/>
              <a:t>- А теперь похвастаемся уловом</a:t>
            </a:r>
          </a:p>
          <a:p>
            <a:pPr>
              <a:buNone/>
            </a:pPr>
            <a:r>
              <a:rPr lang="ru-RU" sz="2800" dirty="0"/>
              <a:t>Пескарь — </a:t>
            </a:r>
            <a:r>
              <a:rPr lang="ru-RU" sz="2800" dirty="0" err="1"/>
              <a:t>пескарище</a:t>
            </a:r>
            <a:r>
              <a:rPr lang="ru-RU" sz="2800" dirty="0"/>
              <a:t>, окунь — </a:t>
            </a:r>
            <a:r>
              <a:rPr lang="ru-RU" sz="2800" dirty="0" err="1"/>
              <a:t>окунище</a:t>
            </a:r>
            <a:r>
              <a:rPr lang="ru-RU" sz="2800" dirty="0"/>
              <a:t>, ерш — </a:t>
            </a:r>
            <a:r>
              <a:rPr lang="ru-RU" sz="2800" dirty="0" err="1"/>
              <a:t>ершище</a:t>
            </a:r>
            <a:r>
              <a:rPr lang="ru-RU" sz="2800" dirty="0"/>
              <a:t>, акула — </a:t>
            </a:r>
            <a:r>
              <a:rPr lang="ru-RU" sz="2800" dirty="0" err="1"/>
              <a:t>акулища</a:t>
            </a:r>
            <a:r>
              <a:rPr lang="ru-RU" sz="2800" dirty="0"/>
              <a:t>, карась — </a:t>
            </a:r>
            <a:r>
              <a:rPr lang="ru-RU" sz="2800" dirty="0" err="1" smtClean="0"/>
              <a:t>карасище</a:t>
            </a:r>
            <a:r>
              <a:rPr lang="ru-RU" sz="2800" dirty="0" smtClean="0"/>
              <a:t>…</a:t>
            </a:r>
            <a:r>
              <a:rPr lang="ru-RU" sz="2800" dirty="0"/>
              <a:t>      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Молодцы!</a:t>
            </a:r>
            <a:endParaRPr lang="ru-RU" sz="7200" dirty="0"/>
          </a:p>
        </p:txBody>
      </p:sp>
      <p:pic>
        <p:nvPicPr>
          <p:cNvPr id="24578" name="Picture 2" descr="C:\Users\Алена\Desktop\золотая рыбка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715304" cy="4857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Цель:</a:t>
            </a:r>
            <a:r>
              <a:rPr lang="ru-RU" sz="3200" dirty="0" smtClean="0"/>
              <a:t> уточнить и расширить словарный запас по теме «Рыбы»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</a:p>
          <a:p>
            <a:pPr>
              <a:buNone/>
            </a:pPr>
            <a:r>
              <a:rPr lang="ru-RU" dirty="0" smtClean="0"/>
              <a:t>1.Сформировать обобщающее понятие «рыбы»;</a:t>
            </a:r>
          </a:p>
          <a:p>
            <a:pPr>
              <a:buNone/>
            </a:pPr>
            <a:r>
              <a:rPr lang="ru-RU" dirty="0" smtClean="0"/>
              <a:t>2.Формировать навык </a:t>
            </a:r>
            <a:r>
              <a:rPr lang="ru-RU" dirty="0"/>
              <a:t>словообразования суффиксальным способом;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Формировать навык  употребления </a:t>
            </a:r>
            <a:r>
              <a:rPr lang="ru-RU" dirty="0"/>
              <a:t>существительных с увеличительными суффиксами -</a:t>
            </a:r>
            <a:r>
              <a:rPr lang="ru-RU" dirty="0" err="1"/>
              <a:t>ище</a:t>
            </a:r>
            <a:r>
              <a:rPr lang="ru-RU" dirty="0"/>
              <a:t>, -ища 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4.Закрепить навык </a:t>
            </a:r>
            <a:r>
              <a:rPr lang="ru-RU" dirty="0"/>
              <a:t>согласования имен  существительных с числительным;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 Совершенствовать навык </a:t>
            </a:r>
            <a:r>
              <a:rPr lang="ru-RU" dirty="0"/>
              <a:t>составления рассказа по опорным </a:t>
            </a:r>
            <a:r>
              <a:rPr lang="ru-RU" dirty="0" smtClean="0"/>
              <a:t>картинкам.</a:t>
            </a:r>
          </a:p>
          <a:p>
            <a:pPr>
              <a:buNone/>
            </a:pPr>
            <a:r>
              <a:rPr lang="ru-RU" b="1" dirty="0" smtClean="0"/>
              <a:t>Оборудование</a:t>
            </a:r>
            <a:r>
              <a:rPr lang="ru-RU" dirty="0" smtClean="0"/>
              <a:t>:  картинки по теме, опорные картинки для составления рассказа.</a:t>
            </a:r>
            <a:endParaRPr lang="ru-RU" sz="35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занятия: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I</a:t>
            </a:r>
            <a:r>
              <a:rPr lang="ru-RU" b="1" dirty="0" smtClean="0"/>
              <a:t>.</a:t>
            </a:r>
            <a:r>
              <a:rPr lang="ru-RU" dirty="0" smtClean="0"/>
              <a:t>Организационный момент.</a:t>
            </a:r>
          </a:p>
          <a:p>
            <a:pPr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.</a:t>
            </a:r>
            <a:r>
              <a:rPr lang="ru-RU" dirty="0" smtClean="0"/>
              <a:t> Основная часть.</a:t>
            </a:r>
          </a:p>
          <a:p>
            <a:pPr>
              <a:buNone/>
            </a:pPr>
            <a:r>
              <a:rPr lang="ru-RU" dirty="0" smtClean="0"/>
              <a:t>1.</a:t>
            </a:r>
            <a:r>
              <a:rPr lang="ru-RU" dirty="0"/>
              <a:t> Игра «Рассели по водоемам»</a:t>
            </a:r>
          </a:p>
          <a:p>
            <a:pPr>
              <a:buNone/>
            </a:pPr>
            <a:r>
              <a:rPr lang="ru-RU" dirty="0" smtClean="0"/>
              <a:t>2. Игра «Рыболов»</a:t>
            </a:r>
          </a:p>
          <a:p>
            <a:pPr>
              <a:buNone/>
            </a:pPr>
            <a:r>
              <a:rPr lang="ru-RU" dirty="0" smtClean="0"/>
              <a:t>3. Составление рассказа «Щука» по опорным картинкам</a:t>
            </a:r>
          </a:p>
          <a:p>
            <a:pPr>
              <a:buNone/>
            </a:pPr>
            <a:r>
              <a:rPr lang="ru-RU" dirty="0" smtClean="0"/>
              <a:t>4. Игра «Хвастуны-рыболовы»</a:t>
            </a:r>
          </a:p>
          <a:p>
            <a:pPr>
              <a:buNone/>
            </a:pPr>
            <a:r>
              <a:rPr lang="en-US" b="1" dirty="0" smtClean="0"/>
              <a:t>III</a:t>
            </a:r>
            <a:r>
              <a:rPr lang="ru-RU" b="1" dirty="0" smtClean="0"/>
              <a:t>. </a:t>
            </a:r>
            <a:r>
              <a:rPr lang="ru-RU" dirty="0" smtClean="0"/>
              <a:t>Обобщение изученного материала</a:t>
            </a:r>
          </a:p>
          <a:p>
            <a:pPr>
              <a:buNone/>
            </a:pPr>
            <a:r>
              <a:rPr lang="en-US" b="1" dirty="0" smtClean="0"/>
              <a:t>IV</a:t>
            </a:r>
            <a:r>
              <a:rPr lang="ru-RU" b="1" dirty="0" smtClean="0"/>
              <a:t>. </a:t>
            </a:r>
            <a:r>
              <a:rPr lang="ru-RU" dirty="0" smtClean="0"/>
              <a:t>Подведение итогов занятия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Отгадайте загадки , объясните их.</a:t>
            </a:r>
          </a:p>
          <a:p>
            <a:pPr>
              <a:buNone/>
            </a:pPr>
            <a:r>
              <a:rPr lang="ru-RU" sz="2800" dirty="0" smtClean="0"/>
              <a:t> *</a:t>
            </a:r>
            <a:r>
              <a:rPr lang="ru-RU" sz="2000" dirty="0" smtClean="0"/>
              <a:t>Ног нет, а движется, перья есть, а не летает, глаза есть, а не мигает. (рыба)</a:t>
            </a:r>
          </a:p>
          <a:p>
            <a:pPr>
              <a:buNone/>
            </a:pPr>
            <a:r>
              <a:rPr lang="ru-RU" sz="2800" dirty="0" smtClean="0"/>
              <a:t>* </a:t>
            </a:r>
            <a:r>
              <a:rPr lang="ru-RU" sz="2000" dirty="0" smtClean="0"/>
              <a:t>Хвостом </a:t>
            </a:r>
            <a:r>
              <a:rPr lang="ru-RU" sz="2000" dirty="0"/>
              <a:t>виляет, зубаста, а не лает. (щука)</a:t>
            </a:r>
          </a:p>
          <a:p>
            <a:pPr>
              <a:buNone/>
            </a:pPr>
            <a:r>
              <a:rPr lang="ru-RU" sz="2800" dirty="0" smtClean="0"/>
              <a:t>* </a:t>
            </a:r>
            <a:r>
              <a:rPr lang="ru-RU" sz="2000" dirty="0" smtClean="0"/>
              <a:t>В </a:t>
            </a:r>
            <a:r>
              <a:rPr lang="ru-RU" sz="2000" dirty="0"/>
              <a:t>воде она живет – </a:t>
            </a:r>
          </a:p>
          <a:p>
            <a:pPr>
              <a:buNone/>
            </a:pPr>
            <a:r>
              <a:rPr lang="ru-RU" sz="2000" dirty="0" smtClean="0"/>
              <a:t>     Нет </a:t>
            </a:r>
            <a:r>
              <a:rPr lang="ru-RU" sz="2000" dirty="0"/>
              <a:t>клюва, а клюет.</a:t>
            </a:r>
          </a:p>
          <a:p>
            <a:pPr>
              <a:buNone/>
            </a:pPr>
            <a:r>
              <a:rPr lang="ru-RU" sz="2000" dirty="0" smtClean="0"/>
              <a:t>     Блещет </a:t>
            </a:r>
            <a:r>
              <a:rPr lang="ru-RU" sz="2000" dirty="0"/>
              <a:t>в речке чистой</a:t>
            </a:r>
          </a:p>
          <a:p>
            <a:pPr>
              <a:buNone/>
            </a:pPr>
            <a:r>
              <a:rPr lang="ru-RU" sz="2000" dirty="0" smtClean="0"/>
              <a:t>     Спинкой </a:t>
            </a:r>
            <a:r>
              <a:rPr lang="ru-RU" sz="2000" dirty="0"/>
              <a:t>серебристой. (рыбка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/>
          </a:p>
          <a:p>
            <a:pPr>
              <a:buFontTx/>
              <a:buChar char="-"/>
            </a:pPr>
            <a:r>
              <a:rPr lang="ru-RU" sz="2000" dirty="0" smtClean="0"/>
              <a:t>О </a:t>
            </a:r>
            <a:r>
              <a:rPr lang="ru-RU" sz="2000" dirty="0"/>
              <a:t>ком будет наше сегодняшнее занятие? 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О </a:t>
            </a:r>
            <a:r>
              <a:rPr lang="ru-RU" sz="2000" dirty="0"/>
              <a:t>рыбах.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None/>
            </a:pPr>
            <a:r>
              <a:rPr lang="ru-RU" dirty="0"/>
              <a:t>Игра «Рассели по водоемам»</a:t>
            </a:r>
          </a:p>
          <a:p>
            <a:pPr>
              <a:buNone/>
            </a:pPr>
            <a:r>
              <a:rPr lang="ru-RU" sz="2000" dirty="0"/>
              <a:t>- Посмотрите на картинки и расселите рыб по тем водоемам, где они обитают.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Ерш</a:t>
            </a:r>
            <a:r>
              <a:rPr lang="ru-RU" sz="2000" dirty="0"/>
              <a:t>, сом, пескарь — это речные </a:t>
            </a:r>
            <a:r>
              <a:rPr lang="ru-RU" sz="2000" dirty="0" smtClean="0"/>
              <a:t>рыбы.</a:t>
            </a:r>
          </a:p>
          <a:p>
            <a:pPr>
              <a:buNone/>
            </a:pPr>
            <a:r>
              <a:rPr lang="ru-RU" sz="2000" dirty="0" smtClean="0"/>
              <a:t>Камбала</a:t>
            </a:r>
            <a:r>
              <a:rPr lang="ru-RU" sz="2000" dirty="0"/>
              <a:t>, горбуша, сельдь — это </a:t>
            </a:r>
            <a:r>
              <a:rPr lang="ru-RU" sz="2000" dirty="0" smtClean="0"/>
              <a:t>морские рыбы</a:t>
            </a:r>
            <a:r>
              <a:rPr lang="ru-RU" sz="2000" dirty="0"/>
              <a:t>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Карп</a:t>
            </a:r>
            <a:r>
              <a:rPr lang="ru-RU" sz="2000" dirty="0"/>
              <a:t>, карась, плотва — это озерные рыбы.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3" y="1857364"/>
          <a:ext cx="8286810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70"/>
                <a:gridCol w="2762270"/>
                <a:gridCol w="2762270"/>
              </a:tblGrid>
              <a:tr h="25717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Алена\Desktop\озе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2733675" cy="2500330"/>
          </a:xfrm>
          <a:prstGeom prst="rect">
            <a:avLst/>
          </a:prstGeom>
          <a:noFill/>
        </p:spPr>
      </p:pic>
      <p:pic>
        <p:nvPicPr>
          <p:cNvPr id="1028" name="Picture 4" descr="C:\Users\Алена\Desktop\ре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928802"/>
            <a:ext cx="2705100" cy="2500330"/>
          </a:xfrm>
          <a:prstGeom prst="rect">
            <a:avLst/>
          </a:prstGeom>
          <a:noFill/>
        </p:spPr>
      </p:pic>
      <p:pic>
        <p:nvPicPr>
          <p:cNvPr id="1029" name="Picture 5" descr="C:\Users\Алена\Desktop\мор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1928802"/>
            <a:ext cx="271464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- Как называется тот человек, который ловит рыбу?</a:t>
            </a:r>
            <a:br>
              <a:rPr lang="ru-RU" sz="2400" dirty="0" smtClean="0"/>
            </a:br>
            <a:r>
              <a:rPr lang="ru-RU" sz="2400" dirty="0" smtClean="0"/>
              <a:t> (показать картинку).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0" name="Picture 2" descr="C:\Users\Алена\Desktop\рыбол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736"/>
            <a:ext cx="307183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2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Игра «Рыболов».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/>
              <a:t> Рыболов наловил рыбу.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Какую рыбу поймал рыболов? Сколько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рыб поймал рыболов?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-Рыболов поймал две щуки.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Физминутка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Импровизация движений в такт стихотворению.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Через рощу ручеек в речку </a:t>
            </a:r>
            <a:r>
              <a:rPr lang="ru-RU" dirty="0" err="1" smtClean="0"/>
              <a:t>Щекотинку</a:t>
            </a:r>
            <a:r>
              <a:rPr lang="ru-RU" dirty="0" smtClean="0"/>
              <a:t> тек</a:t>
            </a:r>
            <a:br>
              <a:rPr lang="ru-RU" dirty="0" smtClean="0"/>
            </a:br>
            <a:r>
              <a:rPr lang="ru-RU" dirty="0" smtClean="0"/>
              <a:t>В речке плещутся </a:t>
            </a:r>
            <a:r>
              <a:rPr lang="ru-RU" dirty="0" err="1" smtClean="0"/>
              <a:t>щучата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Это </a:t>
            </a:r>
            <a:r>
              <a:rPr lang="ru-RU" dirty="0" err="1" smtClean="0"/>
              <a:t>щучкины</a:t>
            </a:r>
            <a:r>
              <a:rPr lang="ru-RU" dirty="0" smtClean="0"/>
              <a:t> ребята.</a:t>
            </a:r>
            <a:br>
              <a:rPr lang="ru-RU" dirty="0" smtClean="0"/>
            </a:br>
            <a:r>
              <a:rPr lang="ru-RU" dirty="0" smtClean="0"/>
              <a:t>Ярче, чище серебра</a:t>
            </a:r>
            <a:br>
              <a:rPr lang="ru-RU" dirty="0" smtClean="0"/>
            </a:br>
            <a:r>
              <a:rPr lang="ru-RU" dirty="0" smtClean="0"/>
              <a:t>Блещет щучек чешуя.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/>
              <a:t>Кто плескался в ручейке?</a:t>
            </a:r>
          </a:p>
          <a:p>
            <a:pPr>
              <a:buNone/>
            </a:pPr>
            <a:r>
              <a:rPr lang="ru-RU" sz="2000" dirty="0"/>
              <a:t>С кем плескались </a:t>
            </a:r>
            <a:r>
              <a:rPr lang="ru-RU" sz="2000" dirty="0" err="1" smtClean="0"/>
              <a:t>щучата</a:t>
            </a:r>
            <a:r>
              <a:rPr lang="ru-RU" sz="2000" dirty="0"/>
              <a:t>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Алена\Desktop\щу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786058"/>
            <a:ext cx="3143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Составление рассказа по опорным картинкам.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лена\Desktop\щука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142984"/>
            <a:ext cx="700092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344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Логопедическое занятие по теме</vt:lpstr>
      <vt:lpstr>Цель: уточнить и расширить словарный запас по теме «Рыбы»</vt:lpstr>
      <vt:lpstr>План занятия:</vt:lpstr>
      <vt:lpstr>Слайд 4</vt:lpstr>
      <vt:lpstr>Слайд 5</vt:lpstr>
      <vt:lpstr>- Как называется тот человек, который ловит рыбу?  (показать картинку).   </vt:lpstr>
      <vt:lpstr> Игра «Рыболов».  </vt:lpstr>
      <vt:lpstr>Физминутка  </vt:lpstr>
      <vt:lpstr>Составление рассказа по опорным картинкам. </vt:lpstr>
      <vt:lpstr>Слайд 10</vt:lpstr>
      <vt:lpstr> Игра «Хвастуны-рыболовы» 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Логопедическое занятие по теме</dc:title>
  <dc:creator>Алена</dc:creator>
  <cp:lastModifiedBy>Любовь</cp:lastModifiedBy>
  <cp:revision>41</cp:revision>
  <dcterms:created xsi:type="dcterms:W3CDTF">2013-09-17T06:53:25Z</dcterms:created>
  <dcterms:modified xsi:type="dcterms:W3CDTF">2013-09-21T08:51:30Z</dcterms:modified>
</cp:coreProperties>
</file>